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511" r:id="rId2"/>
    <p:sldId id="505" r:id="rId3"/>
    <p:sldId id="506" r:id="rId4"/>
    <p:sldId id="507" r:id="rId5"/>
    <p:sldId id="508" r:id="rId6"/>
    <p:sldId id="509" r:id="rId7"/>
    <p:sldId id="510" r:id="rId8"/>
  </p:sldIdLst>
  <p:sldSz cx="14400213" cy="1440021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87" userDrawn="1">
          <p15:clr>
            <a:srgbClr val="A4A3A4"/>
          </p15:clr>
        </p15:guide>
        <p15:guide id="2" pos="4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3281C8"/>
    <a:srgbClr val="44FF97"/>
    <a:srgbClr val="3D86CD"/>
    <a:srgbClr val="3E89CE"/>
    <a:srgbClr val="3386CD"/>
    <a:srgbClr val="D0EAFE"/>
    <a:srgbClr val="990000"/>
    <a:srgbClr val="4986D3"/>
    <a:srgbClr val="C32E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0" autoAdjust="0"/>
    <p:restoredTop sz="94660"/>
  </p:normalViewPr>
  <p:slideViewPr>
    <p:cSldViewPr snapToGrid="0">
      <p:cViewPr>
        <p:scale>
          <a:sx n="59" d="100"/>
          <a:sy n="59" d="100"/>
        </p:scale>
        <p:origin x="1902" y="192"/>
      </p:cViewPr>
      <p:guideLst>
        <p:guide orient="horz" pos="4487"/>
        <p:guide pos="45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016" y="2356703"/>
            <a:ext cx="12240181" cy="5013407"/>
          </a:xfrm>
        </p:spPr>
        <p:txBody>
          <a:bodyPr anchor="b"/>
          <a:lstStyle>
            <a:lvl1pPr algn="ctr">
              <a:defRPr sz="944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7563446"/>
            <a:ext cx="10800160" cy="3476717"/>
          </a:xfrm>
        </p:spPr>
        <p:txBody>
          <a:bodyPr/>
          <a:lstStyle>
            <a:lvl1pPr marL="0" indent="0" algn="ctr">
              <a:buNone/>
              <a:defRPr sz="3780"/>
            </a:lvl1pPr>
            <a:lvl2pPr marL="719999" indent="0" algn="ctr">
              <a:buNone/>
              <a:defRPr sz="3150"/>
            </a:lvl2pPr>
            <a:lvl3pPr marL="1439997" indent="0" algn="ctr">
              <a:buNone/>
              <a:defRPr sz="2835"/>
            </a:lvl3pPr>
            <a:lvl4pPr marL="2159996" indent="0" algn="ctr">
              <a:buNone/>
              <a:defRPr sz="2520"/>
            </a:lvl4pPr>
            <a:lvl5pPr marL="2879994" indent="0" algn="ctr">
              <a:buNone/>
              <a:defRPr sz="2520"/>
            </a:lvl5pPr>
            <a:lvl6pPr marL="3599993" indent="0" algn="ctr">
              <a:buNone/>
              <a:defRPr sz="2520"/>
            </a:lvl6pPr>
            <a:lvl7pPr marL="4319991" indent="0" algn="ctr">
              <a:buNone/>
              <a:defRPr sz="2520"/>
            </a:lvl7pPr>
            <a:lvl8pPr marL="5039990" indent="0" algn="ctr">
              <a:buNone/>
              <a:defRPr sz="2520"/>
            </a:lvl8pPr>
            <a:lvl9pPr marL="5759988" indent="0" algn="ctr">
              <a:buNone/>
              <a:defRPr sz="252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483F-0EBE-42BF-A510-71E8D9F39D4E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9BC-BE35-406A-B3F6-7C393C80B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552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483F-0EBE-42BF-A510-71E8D9F39D4E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9BC-BE35-406A-B3F6-7C393C80B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802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3" y="766678"/>
            <a:ext cx="3105046" cy="1220351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766678"/>
            <a:ext cx="9135135" cy="1220351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483F-0EBE-42BF-A510-71E8D9F39D4E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9BC-BE35-406A-B3F6-7C393C80B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68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483F-0EBE-42BF-A510-71E8D9F39D4E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9BC-BE35-406A-B3F6-7C393C80B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53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5" y="3590057"/>
            <a:ext cx="12420184" cy="5990088"/>
          </a:xfrm>
        </p:spPr>
        <p:txBody>
          <a:bodyPr anchor="b"/>
          <a:lstStyle>
            <a:lvl1pPr>
              <a:defRPr sz="944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5" y="9636813"/>
            <a:ext cx="12420184" cy="3150046"/>
          </a:xfrm>
        </p:spPr>
        <p:txBody>
          <a:bodyPr/>
          <a:lstStyle>
            <a:lvl1pPr marL="0" indent="0">
              <a:buNone/>
              <a:defRPr sz="3780">
                <a:solidFill>
                  <a:schemeClr val="tx1"/>
                </a:solidFill>
              </a:defRPr>
            </a:lvl1pPr>
            <a:lvl2pPr marL="719999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2pPr>
            <a:lvl3pPr marL="1439997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3pPr>
            <a:lvl4pPr marL="2159996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4pPr>
            <a:lvl5pPr marL="2879994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5pPr>
            <a:lvl6pPr marL="3599993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6pPr>
            <a:lvl7pPr marL="4319991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7pPr>
            <a:lvl8pPr marL="503999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8pPr>
            <a:lvl9pPr marL="5759988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483F-0EBE-42BF-A510-71E8D9F39D4E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9BC-BE35-406A-B3F6-7C393C80B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77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3833390"/>
            <a:ext cx="6120091" cy="91368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3833390"/>
            <a:ext cx="6120091" cy="91368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483F-0EBE-42BF-A510-71E8D9F39D4E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9BC-BE35-406A-B3F6-7C393C80B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508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766681"/>
            <a:ext cx="12420184" cy="278337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2" y="3530053"/>
            <a:ext cx="6091964" cy="1730025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19999" indent="0">
              <a:buNone/>
              <a:defRPr sz="3150" b="1"/>
            </a:lvl2pPr>
            <a:lvl3pPr marL="1439997" indent="0">
              <a:buNone/>
              <a:defRPr sz="2835" b="1"/>
            </a:lvl3pPr>
            <a:lvl4pPr marL="2159996" indent="0">
              <a:buNone/>
              <a:defRPr sz="2520" b="1"/>
            </a:lvl4pPr>
            <a:lvl5pPr marL="2879994" indent="0">
              <a:buNone/>
              <a:defRPr sz="2520" b="1"/>
            </a:lvl5pPr>
            <a:lvl6pPr marL="3599993" indent="0">
              <a:buNone/>
              <a:defRPr sz="2520" b="1"/>
            </a:lvl6pPr>
            <a:lvl7pPr marL="4319991" indent="0">
              <a:buNone/>
              <a:defRPr sz="2520" b="1"/>
            </a:lvl7pPr>
            <a:lvl8pPr marL="5039990" indent="0">
              <a:buNone/>
              <a:defRPr sz="2520" b="1"/>
            </a:lvl8pPr>
            <a:lvl9pPr marL="5759988" indent="0">
              <a:buNone/>
              <a:defRPr sz="25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2" y="5260078"/>
            <a:ext cx="6091964" cy="77367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9" y="3530053"/>
            <a:ext cx="6121966" cy="1730025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19999" indent="0">
              <a:buNone/>
              <a:defRPr sz="3150" b="1"/>
            </a:lvl2pPr>
            <a:lvl3pPr marL="1439997" indent="0">
              <a:buNone/>
              <a:defRPr sz="2835" b="1"/>
            </a:lvl3pPr>
            <a:lvl4pPr marL="2159996" indent="0">
              <a:buNone/>
              <a:defRPr sz="2520" b="1"/>
            </a:lvl4pPr>
            <a:lvl5pPr marL="2879994" indent="0">
              <a:buNone/>
              <a:defRPr sz="2520" b="1"/>
            </a:lvl5pPr>
            <a:lvl6pPr marL="3599993" indent="0">
              <a:buNone/>
              <a:defRPr sz="2520" b="1"/>
            </a:lvl6pPr>
            <a:lvl7pPr marL="4319991" indent="0">
              <a:buNone/>
              <a:defRPr sz="2520" b="1"/>
            </a:lvl7pPr>
            <a:lvl8pPr marL="5039990" indent="0">
              <a:buNone/>
              <a:defRPr sz="2520" b="1"/>
            </a:lvl8pPr>
            <a:lvl9pPr marL="5759988" indent="0">
              <a:buNone/>
              <a:defRPr sz="25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9" y="5260078"/>
            <a:ext cx="6121966" cy="77367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483F-0EBE-42BF-A510-71E8D9F39D4E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9BC-BE35-406A-B3F6-7C393C80B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029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483F-0EBE-42BF-A510-71E8D9F39D4E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9BC-BE35-406A-B3F6-7C393C80B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51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483F-0EBE-42BF-A510-71E8D9F39D4E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9BC-BE35-406A-B3F6-7C393C80B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936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960014"/>
            <a:ext cx="4644444" cy="3360050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2073367"/>
            <a:ext cx="7290108" cy="10233485"/>
          </a:xfrm>
        </p:spPr>
        <p:txBody>
          <a:bodyPr/>
          <a:lstStyle>
            <a:lvl1pPr>
              <a:defRPr sz="5039"/>
            </a:lvl1pPr>
            <a:lvl2pPr>
              <a:defRPr sz="4409"/>
            </a:lvl2pPr>
            <a:lvl3pPr>
              <a:defRPr sz="378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0" y="4320064"/>
            <a:ext cx="4644444" cy="8003453"/>
          </a:xfrm>
        </p:spPr>
        <p:txBody>
          <a:bodyPr/>
          <a:lstStyle>
            <a:lvl1pPr marL="0" indent="0">
              <a:buNone/>
              <a:defRPr sz="2520"/>
            </a:lvl1pPr>
            <a:lvl2pPr marL="719999" indent="0">
              <a:buNone/>
              <a:defRPr sz="2205"/>
            </a:lvl2pPr>
            <a:lvl3pPr marL="1439997" indent="0">
              <a:buNone/>
              <a:defRPr sz="1890"/>
            </a:lvl3pPr>
            <a:lvl4pPr marL="2159996" indent="0">
              <a:buNone/>
              <a:defRPr sz="1575"/>
            </a:lvl4pPr>
            <a:lvl5pPr marL="2879994" indent="0">
              <a:buNone/>
              <a:defRPr sz="1575"/>
            </a:lvl5pPr>
            <a:lvl6pPr marL="3599993" indent="0">
              <a:buNone/>
              <a:defRPr sz="1575"/>
            </a:lvl6pPr>
            <a:lvl7pPr marL="4319991" indent="0">
              <a:buNone/>
              <a:defRPr sz="1575"/>
            </a:lvl7pPr>
            <a:lvl8pPr marL="5039990" indent="0">
              <a:buNone/>
              <a:defRPr sz="1575"/>
            </a:lvl8pPr>
            <a:lvl9pPr marL="5759988" indent="0">
              <a:buNone/>
              <a:defRPr sz="15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483F-0EBE-42BF-A510-71E8D9F39D4E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9BC-BE35-406A-B3F6-7C393C80B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77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960014"/>
            <a:ext cx="4644444" cy="3360050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2073367"/>
            <a:ext cx="7290108" cy="10233485"/>
          </a:xfrm>
        </p:spPr>
        <p:txBody>
          <a:bodyPr anchor="t"/>
          <a:lstStyle>
            <a:lvl1pPr marL="0" indent="0">
              <a:buNone/>
              <a:defRPr sz="5039"/>
            </a:lvl1pPr>
            <a:lvl2pPr marL="719999" indent="0">
              <a:buNone/>
              <a:defRPr sz="4409"/>
            </a:lvl2pPr>
            <a:lvl3pPr marL="1439997" indent="0">
              <a:buNone/>
              <a:defRPr sz="3780"/>
            </a:lvl3pPr>
            <a:lvl4pPr marL="2159996" indent="0">
              <a:buNone/>
              <a:defRPr sz="3150"/>
            </a:lvl4pPr>
            <a:lvl5pPr marL="2879994" indent="0">
              <a:buNone/>
              <a:defRPr sz="3150"/>
            </a:lvl5pPr>
            <a:lvl6pPr marL="3599993" indent="0">
              <a:buNone/>
              <a:defRPr sz="3150"/>
            </a:lvl6pPr>
            <a:lvl7pPr marL="4319991" indent="0">
              <a:buNone/>
              <a:defRPr sz="3150"/>
            </a:lvl7pPr>
            <a:lvl8pPr marL="5039990" indent="0">
              <a:buNone/>
              <a:defRPr sz="3150"/>
            </a:lvl8pPr>
            <a:lvl9pPr marL="5759988" indent="0">
              <a:buNone/>
              <a:defRPr sz="315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0" y="4320064"/>
            <a:ext cx="4644444" cy="8003453"/>
          </a:xfrm>
        </p:spPr>
        <p:txBody>
          <a:bodyPr/>
          <a:lstStyle>
            <a:lvl1pPr marL="0" indent="0">
              <a:buNone/>
              <a:defRPr sz="2520"/>
            </a:lvl1pPr>
            <a:lvl2pPr marL="719999" indent="0">
              <a:buNone/>
              <a:defRPr sz="2205"/>
            </a:lvl2pPr>
            <a:lvl3pPr marL="1439997" indent="0">
              <a:buNone/>
              <a:defRPr sz="1890"/>
            </a:lvl3pPr>
            <a:lvl4pPr marL="2159996" indent="0">
              <a:buNone/>
              <a:defRPr sz="1575"/>
            </a:lvl4pPr>
            <a:lvl5pPr marL="2879994" indent="0">
              <a:buNone/>
              <a:defRPr sz="1575"/>
            </a:lvl5pPr>
            <a:lvl6pPr marL="3599993" indent="0">
              <a:buNone/>
              <a:defRPr sz="1575"/>
            </a:lvl6pPr>
            <a:lvl7pPr marL="4319991" indent="0">
              <a:buNone/>
              <a:defRPr sz="1575"/>
            </a:lvl7pPr>
            <a:lvl8pPr marL="5039990" indent="0">
              <a:buNone/>
              <a:defRPr sz="1575"/>
            </a:lvl8pPr>
            <a:lvl9pPr marL="5759988" indent="0">
              <a:buNone/>
              <a:defRPr sz="15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483F-0EBE-42BF-A510-71E8D9F39D4E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09BC-BE35-406A-B3F6-7C393C80B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77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766681"/>
            <a:ext cx="12420184" cy="278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3833390"/>
            <a:ext cx="12420184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13346867"/>
            <a:ext cx="3240048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3483F-0EBE-42BF-A510-71E8D9F39D4E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13346867"/>
            <a:ext cx="4860072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13346867"/>
            <a:ext cx="3240048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209BC-BE35-406A-B3F6-7C393C80B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08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39997" rtl="0" eaLnBrk="1" latinLnBrk="0" hangingPunct="1">
        <a:lnSpc>
          <a:spcPct val="90000"/>
        </a:lnSpc>
        <a:spcBef>
          <a:spcPct val="0"/>
        </a:spcBef>
        <a:buNone/>
        <a:defRPr sz="69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999" indent="-359999" algn="l" defTabSz="1439997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4409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799996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3pPr>
      <a:lvl4pPr marL="2519995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3239994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959992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679991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399989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6119988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39997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59996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79994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599993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19991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3999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59988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00213" cy="1440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5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" b="958"/>
          <a:stretch/>
        </p:blipFill>
        <p:spPr>
          <a:xfrm>
            <a:off x="1" y="0"/>
            <a:ext cx="14400212" cy="14400213"/>
          </a:xfrm>
        </p:spPr>
      </p:pic>
    </p:spTree>
    <p:extLst>
      <p:ext uri="{BB962C8B-B14F-4D97-AF65-F5344CB8AC3E}">
        <p14:creationId xmlns:p14="http://schemas.microsoft.com/office/powerpoint/2010/main" val="3132446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"/>
          <a:stretch/>
        </p:blipFill>
        <p:spPr>
          <a:xfrm>
            <a:off x="0" y="0"/>
            <a:ext cx="14400213" cy="14407906"/>
          </a:xfrm>
        </p:spPr>
      </p:pic>
    </p:spTree>
    <p:extLst>
      <p:ext uri="{BB962C8B-B14F-4D97-AF65-F5344CB8AC3E}">
        <p14:creationId xmlns:p14="http://schemas.microsoft.com/office/powerpoint/2010/main" val="302549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4400213" cy="144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1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00213" cy="14400213"/>
          </a:xfrm>
        </p:spPr>
      </p:pic>
    </p:spTree>
    <p:extLst>
      <p:ext uri="{BB962C8B-B14F-4D97-AF65-F5344CB8AC3E}">
        <p14:creationId xmlns:p14="http://schemas.microsoft.com/office/powerpoint/2010/main" val="2633153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14400212" cy="144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07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"/>
            <a:ext cx="14400212" cy="1440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4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62067</TotalTime>
  <Words>0</Words>
  <Application>Microsoft Office PowerPoint</Application>
  <PresentationFormat>Произвольный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Ракетская Ольга Александровна</dc:creator>
  <cp:lastModifiedBy>Ракетская Ольга Александровна</cp:lastModifiedBy>
  <cp:revision>674</cp:revision>
  <cp:lastPrinted>2023-08-02T09:24:37Z</cp:lastPrinted>
  <dcterms:created xsi:type="dcterms:W3CDTF">2023-03-17T05:04:06Z</dcterms:created>
  <dcterms:modified xsi:type="dcterms:W3CDTF">2024-04-24T10:55:11Z</dcterms:modified>
</cp:coreProperties>
</file>